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10" r:id="rId12"/>
    <p:sldId id="265" r:id="rId13"/>
    <p:sldId id="266" r:id="rId14"/>
    <p:sldId id="267" r:id="rId15"/>
    <p:sldId id="268" r:id="rId16"/>
    <p:sldId id="269" r:id="rId17"/>
    <p:sldId id="271" r:id="rId18"/>
    <p:sldId id="270" r:id="rId19"/>
    <p:sldId id="273" r:id="rId20"/>
    <p:sldId id="272" r:id="rId21"/>
    <p:sldId id="274" r:id="rId22"/>
    <p:sldId id="275" r:id="rId23"/>
    <p:sldId id="276" r:id="rId24"/>
    <p:sldId id="277" r:id="rId25"/>
    <p:sldId id="281" r:id="rId26"/>
    <p:sldId id="299" r:id="rId27"/>
    <p:sldId id="306" r:id="rId28"/>
    <p:sldId id="302" r:id="rId29"/>
    <p:sldId id="282" r:id="rId30"/>
    <p:sldId id="307" r:id="rId31"/>
    <p:sldId id="300" r:id="rId32"/>
    <p:sldId id="301" r:id="rId33"/>
    <p:sldId id="283" r:id="rId34"/>
    <p:sldId id="292" r:id="rId35"/>
    <p:sldId id="284" r:id="rId36"/>
    <p:sldId id="285" r:id="rId37"/>
    <p:sldId id="303" r:id="rId38"/>
    <p:sldId id="286" r:id="rId39"/>
    <p:sldId id="304" r:id="rId40"/>
    <p:sldId id="308" r:id="rId41"/>
    <p:sldId id="291" r:id="rId42"/>
    <p:sldId id="287" r:id="rId43"/>
    <p:sldId id="297" r:id="rId44"/>
    <p:sldId id="289" r:id="rId45"/>
    <p:sldId id="288" r:id="rId46"/>
    <p:sldId id="290" r:id="rId47"/>
    <p:sldId id="293" r:id="rId48"/>
    <p:sldId id="296" r:id="rId49"/>
    <p:sldId id="309" r:id="rId50"/>
    <p:sldId id="294" r:id="rId51"/>
    <p:sldId id="305" r:id="rId52"/>
    <p:sldId id="295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 varScale="1">
        <p:scale>
          <a:sx n="80" d="100"/>
          <a:sy n="80" d="100"/>
        </p:scale>
        <p:origin x="75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19/07/2019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mp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7.png"/><Relationship Id="rId7" Type="http://schemas.openxmlformats.org/officeDocument/2006/relationships/image" Target="../media/image2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9849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F82F5209-B767-4B45-BDB6-C23570BFF0C1}"/>
              </a:ext>
            </a:extLst>
          </p:cNvPr>
          <p:cNvGrpSpPr/>
          <p:nvPr/>
        </p:nvGrpSpPr>
        <p:grpSpPr>
          <a:xfrm>
            <a:off x="3700680" y="0"/>
            <a:ext cx="4324132" cy="6947585"/>
            <a:chOff x="3700680" y="0"/>
            <a:chExt cx="4324132" cy="6947585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723555D-494F-4EFD-8F28-5D251C7FA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7187" y="0"/>
              <a:ext cx="3857625" cy="6858000"/>
            </a:xfrm>
            <a:prstGeom prst="rect">
              <a:avLst/>
            </a:prstGeom>
          </p:spPr>
        </p:pic>
        <p:cxnSp>
          <p:nvCxnSpPr>
            <p:cNvPr id="6" name="Conector de Seta Reta 5">
              <a:extLst>
                <a:ext uri="{FF2B5EF4-FFF2-40B4-BE49-F238E27FC236}">
                  <a16:creationId xmlns:a16="http://schemas.microsoft.com/office/drawing/2014/main" id="{12B586FE-84D5-481B-987B-72DC86A8817E}"/>
                </a:ext>
              </a:extLst>
            </p:cNvPr>
            <p:cNvCxnSpPr/>
            <p:nvPr/>
          </p:nvCxnSpPr>
          <p:spPr>
            <a:xfrm>
              <a:off x="6649023" y="6070862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47CAB3A8-B121-433A-AFB8-13F8397D513D}"/>
                </a:ext>
              </a:extLst>
            </p:cNvPr>
            <p:cNvCxnSpPr>
              <a:cxnSpLocks/>
            </p:cNvCxnSpPr>
            <p:nvPr/>
          </p:nvCxnSpPr>
          <p:spPr>
            <a:xfrm>
              <a:off x="7236602" y="5569118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A579F5C5-5AB3-4F9A-B936-7799DC64CBEF}"/>
                </a:ext>
              </a:extLst>
            </p:cNvPr>
            <p:cNvCxnSpPr/>
            <p:nvPr/>
          </p:nvCxnSpPr>
          <p:spPr>
            <a:xfrm>
              <a:off x="4385001" y="6065215"/>
              <a:ext cx="1175158" cy="0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87C01952-FFA2-4CF6-9834-2AA18077E240}"/>
                </a:ext>
              </a:extLst>
            </p:cNvPr>
            <p:cNvCxnSpPr>
              <a:cxnSpLocks/>
            </p:cNvCxnSpPr>
            <p:nvPr/>
          </p:nvCxnSpPr>
          <p:spPr>
            <a:xfrm>
              <a:off x="4972580" y="5563471"/>
              <a:ext cx="0" cy="1003487"/>
            </a:xfrm>
            <a:prstGeom prst="straightConnector1">
              <a:avLst/>
            </a:prstGeom>
            <a:ln w="38100">
              <a:solidFill>
                <a:schemeClr val="accent4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BC7A4AD5-7A70-4D1C-85D0-9D44467C8953}"/>
                </a:ext>
              </a:extLst>
            </p:cNvPr>
            <p:cNvSpPr txBox="1"/>
            <p:nvPr/>
          </p:nvSpPr>
          <p:spPr>
            <a:xfrm>
              <a:off x="3700680" y="5880548"/>
              <a:ext cx="58756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Yaw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1558362-A68D-46FC-BA68-445A758AD33C}"/>
                </a:ext>
              </a:extLst>
            </p:cNvPr>
            <p:cNvSpPr txBox="1"/>
            <p:nvPr/>
          </p:nvSpPr>
          <p:spPr>
            <a:xfrm>
              <a:off x="4579008" y="6554128"/>
              <a:ext cx="7871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Thrust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3C08613-76FB-461F-B419-2314972E9A3D}"/>
                </a:ext>
              </a:extLst>
            </p:cNvPr>
            <p:cNvSpPr txBox="1"/>
            <p:nvPr/>
          </p:nvSpPr>
          <p:spPr>
            <a:xfrm>
              <a:off x="6077146" y="5880548"/>
              <a:ext cx="608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Roll</a:t>
              </a: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40B583FB-D7E2-44E5-A2BF-E01DF7F5D34F}"/>
                </a:ext>
              </a:extLst>
            </p:cNvPr>
            <p:cNvSpPr txBox="1"/>
            <p:nvPr/>
          </p:nvSpPr>
          <p:spPr>
            <a:xfrm>
              <a:off x="6933977" y="6578253"/>
              <a:ext cx="890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Pitch</a:t>
              </a: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94724879-3D7A-43A2-82CF-1F227B1B5B55}"/>
              </a:ext>
            </a:extLst>
          </p:cNvPr>
          <p:cNvGrpSpPr/>
          <p:nvPr/>
        </p:nvGrpSpPr>
        <p:grpSpPr>
          <a:xfrm>
            <a:off x="-18832" y="1362076"/>
            <a:ext cx="2152432" cy="3752850"/>
            <a:chOff x="41697" y="1362076"/>
            <a:chExt cx="2152432" cy="3752850"/>
          </a:xfrm>
        </p:grpSpPr>
        <p:pic>
          <p:nvPicPr>
            <p:cNvPr id="1026" name="Picture 2" descr="Resultado de imagem para smartphone">
              <a:extLst>
                <a:ext uri="{FF2B5EF4-FFF2-40B4-BE49-F238E27FC236}">
                  <a16:creationId xmlns:a16="http://schemas.microsoft.com/office/drawing/2014/main" id="{D35DA4C3-74D7-4EB4-98DD-6E4DE5CBE95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9ADC3B3F-59B7-4B23-9811-88E3E9FDBB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592" y="1700212"/>
              <a:ext cx="1508224" cy="3081337"/>
            </a:xfrm>
            <a:prstGeom prst="rect">
              <a:avLst/>
            </a:prstGeom>
          </p:spPr>
        </p:pic>
      </p:grpSp>
      <p:grpSp>
        <p:nvGrpSpPr>
          <p:cNvPr id="4" name="Agrupar 3">
            <a:extLst>
              <a:ext uri="{FF2B5EF4-FFF2-40B4-BE49-F238E27FC236}">
                <a16:creationId xmlns:a16="http://schemas.microsoft.com/office/drawing/2014/main" id="{01684BE2-4277-4918-9156-C8B04A0B0D69}"/>
              </a:ext>
            </a:extLst>
          </p:cNvPr>
          <p:cNvGrpSpPr/>
          <p:nvPr/>
        </p:nvGrpSpPr>
        <p:grpSpPr>
          <a:xfrm>
            <a:off x="8491319" y="-1554779"/>
            <a:ext cx="5498333" cy="9586560"/>
            <a:chOff x="8491319" y="-1554779"/>
            <a:chExt cx="5498333" cy="9586560"/>
          </a:xfrm>
        </p:grpSpPr>
        <p:pic>
          <p:nvPicPr>
            <p:cNvPr id="15" name="Picture 2" descr="Resultado de imagem para smartphone">
              <a:extLst>
                <a:ext uri="{FF2B5EF4-FFF2-40B4-BE49-F238E27FC236}">
                  <a16:creationId xmlns:a16="http://schemas.microsoft.com/office/drawing/2014/main" id="{B6249B79-7A74-4ECC-917C-BF24FEF421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49669" y1="69978" x2="51656" y2="20950"/>
                          <a14:foregroundMark x1="40066" y1="12743" x2="50662" y2="14687"/>
                          <a14:foregroundMark x1="50662" y1="14687" x2="59272" y2="13391"/>
                          <a14:foregroundMark x1="59272" y1="13391" x2="59437" y2="13391"/>
                          <a14:foregroundMark x1="61589" y1="13391" x2="43709" y2="12743"/>
                          <a14:foregroundMark x1="43709" y1="12743" x2="37417" y2="20518"/>
                          <a14:foregroundMark x1="37417" y1="20518" x2="37086" y2="79050"/>
                          <a14:foregroundMark x1="37086" y1="79050" x2="45861" y2="85961"/>
                          <a14:foregroundMark x1="45861" y1="85961" x2="59768" y2="87257"/>
                          <a14:foregroundMark x1="59934" y1="87905" x2="41225" y2="88121"/>
                          <a14:foregroundMark x1="41225" y1="88121" x2="36755" y2="84665"/>
                          <a14:foregroundMark x1="42384" y1="12311" x2="36424" y2="20302"/>
                          <a14:foregroundMark x1="36424" y1="20302" x2="35927" y2="84233"/>
                          <a14:foregroundMark x1="37086" y1="11447" x2="37086" y2="11447"/>
                          <a14:foregroundMark x1="38742" y1="11015" x2="38742" y2="11015"/>
                          <a14:foregroundMark x1="58444" y1="9935" x2="58444" y2="9935"/>
                          <a14:foregroundMark x1="61258" y1="10151" x2="61258" y2="10151"/>
                          <a14:foregroundMark x1="63079" y1="11447" x2="63079" y2="11447"/>
                          <a14:foregroundMark x1="63742" y1="87257" x2="63742" y2="87257"/>
                          <a14:foregroundMark x1="64735" y1="34773" x2="64735" y2="34773"/>
                          <a14:foregroundMark x1="64570" y1="31102" x2="64570" y2="31102"/>
                          <a14:foregroundMark x1="64073" y1="33045" x2="63742" y2="17711"/>
                          <a14:foregroundMark x1="64073" y1="39093" x2="64073" y2="39093"/>
                          <a14:foregroundMark x1="64238" y1="43844" x2="64238" y2="43844"/>
                          <a14:foregroundMark x1="64238" y1="48164" x2="64238" y2="48164"/>
                          <a14:foregroundMark x1="64238" y1="51620" x2="64238" y2="51620"/>
                          <a14:foregroundMark x1="64238" y1="55076" x2="64238" y2="55076"/>
                          <a14:foregroundMark x1="64238" y1="58531" x2="64238" y2="58531"/>
                          <a14:foregroundMark x1="63411" y1="63715" x2="63411" y2="63715"/>
                          <a14:foregroundMark x1="64238" y1="65875" x2="64238" y2="65875"/>
                          <a14:foregroundMark x1="63907" y1="74298" x2="63907" y2="74298"/>
                          <a14:foregroundMark x1="64073" y1="77970" x2="64073" y2="77970"/>
                          <a14:foregroundMark x1="64570" y1="32613" x2="64570" y2="3261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/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030720BC-895F-420E-8B3B-A4CD038F9924}"/>
                </a:ext>
              </a:extLst>
            </p:cNvPr>
            <p:cNvGrpSpPr/>
            <p:nvPr/>
          </p:nvGrpSpPr>
          <p:grpSpPr>
            <a:xfrm>
              <a:off x="9303072" y="-882371"/>
              <a:ext cx="3857625" cy="8197571"/>
              <a:chOff x="4167187" y="0"/>
              <a:chExt cx="3857625" cy="6947585"/>
            </a:xfrm>
          </p:grpSpPr>
          <p:pic>
            <p:nvPicPr>
              <p:cNvPr id="17" name="Imagem 16">
                <a:extLst>
                  <a:ext uri="{FF2B5EF4-FFF2-40B4-BE49-F238E27FC236}">
                    <a16:creationId xmlns:a16="http://schemas.microsoft.com/office/drawing/2014/main" id="{423F6D4E-C8A2-4907-AE30-F27E5E280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67187" y="0"/>
                <a:ext cx="3857625" cy="6858000"/>
              </a:xfrm>
              <a:prstGeom prst="rect">
                <a:avLst/>
              </a:prstGeom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A559806-3C09-4680-8B36-4D46E831EA58}"/>
                  </a:ext>
                </a:extLst>
              </p:cNvPr>
              <p:cNvCxnSpPr/>
              <p:nvPr/>
            </p:nvCxnSpPr>
            <p:spPr>
              <a:xfrm>
                <a:off x="6649023" y="6070862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50887B74-9C12-492C-A142-0F8EDE7951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02" y="5569118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de Seta Reta 19">
                <a:extLst>
                  <a:ext uri="{FF2B5EF4-FFF2-40B4-BE49-F238E27FC236}">
                    <a16:creationId xmlns:a16="http://schemas.microsoft.com/office/drawing/2014/main" id="{925ECA41-BEE6-4A2B-81C1-C598984145D1}"/>
                  </a:ext>
                </a:extLst>
              </p:cNvPr>
              <p:cNvCxnSpPr/>
              <p:nvPr/>
            </p:nvCxnSpPr>
            <p:spPr>
              <a:xfrm>
                <a:off x="4385001" y="6065215"/>
                <a:ext cx="1175158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Conector de Seta Reta 20">
                <a:extLst>
                  <a:ext uri="{FF2B5EF4-FFF2-40B4-BE49-F238E27FC236}">
                    <a16:creationId xmlns:a16="http://schemas.microsoft.com/office/drawing/2014/main" id="{8FE7305A-700F-46C2-AD35-9B53DAA83A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72580" y="5563471"/>
                <a:ext cx="0" cy="1003487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CaixaDeTexto 21">
                <a:extLst>
                  <a:ext uri="{FF2B5EF4-FFF2-40B4-BE49-F238E27FC236}">
                    <a16:creationId xmlns:a16="http://schemas.microsoft.com/office/drawing/2014/main" id="{AEC8C722-7D6C-4D42-8C66-8CEBB5AAC163}"/>
                  </a:ext>
                </a:extLst>
              </p:cNvPr>
              <p:cNvSpPr txBox="1"/>
              <p:nvPr/>
            </p:nvSpPr>
            <p:spPr>
              <a:xfrm>
                <a:off x="5345943" y="5738022"/>
                <a:ext cx="5875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Yaw</a:t>
                </a:r>
              </a:p>
            </p:txBody>
          </p:sp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A884059B-AC99-4768-BFAF-F7BE5533309E}"/>
                  </a:ext>
                </a:extLst>
              </p:cNvPr>
              <p:cNvSpPr txBox="1"/>
              <p:nvPr/>
            </p:nvSpPr>
            <p:spPr>
              <a:xfrm>
                <a:off x="4579008" y="6554128"/>
                <a:ext cx="78714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Thrust</a:t>
                </a:r>
              </a:p>
            </p:txBody>
          </p:sp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id="{7384F98C-7A5E-4F40-9F52-192AC7217752}"/>
                  </a:ext>
                </a:extLst>
              </p:cNvPr>
              <p:cNvSpPr txBox="1"/>
              <p:nvPr/>
            </p:nvSpPr>
            <p:spPr>
              <a:xfrm>
                <a:off x="6147738" y="5738022"/>
                <a:ext cx="6082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Roll</a:t>
                </a:r>
              </a:p>
            </p:txBody>
          </p:sp>
          <p:sp>
            <p:nvSpPr>
              <p:cNvPr id="25" name="CaixaDeTexto 24">
                <a:extLst>
                  <a:ext uri="{FF2B5EF4-FFF2-40B4-BE49-F238E27FC236}">
                    <a16:creationId xmlns:a16="http://schemas.microsoft.com/office/drawing/2014/main" id="{8167613E-384A-475E-B19D-F2BD055E9734}"/>
                  </a:ext>
                </a:extLst>
              </p:cNvPr>
              <p:cNvSpPr txBox="1"/>
              <p:nvPr/>
            </p:nvSpPr>
            <p:spPr>
              <a:xfrm>
                <a:off x="6933977" y="6578253"/>
                <a:ext cx="8901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/>
                  <a:t>Pitch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-55245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1973000" y="12156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289648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8661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/>
        </p:blipFill>
        <p:spPr>
          <a:xfrm>
            <a:off x="2520322" y="790113"/>
            <a:ext cx="6676009" cy="5362112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2490545" y="1522067"/>
            <a:ext cx="3563796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-27.6050030128	-48.519529983</a:t>
            </a:r>
          </a:p>
          <a:p>
            <a:r>
              <a:rPr lang="en-US" dirty="0"/>
              <a:t>-27.6050191215	-48.5195134165</a:t>
            </a:r>
          </a:p>
          <a:p>
            <a:r>
              <a:rPr lang="en-US" dirty="0"/>
              <a:t>-27.6050443416	-48.5195166463</a:t>
            </a:r>
          </a:p>
          <a:p>
            <a:r>
              <a:rPr lang="en-US" dirty="0"/>
              <a:t>-27.6050389522	-48.5195767993</a:t>
            </a:r>
          </a:p>
          <a:p>
            <a:r>
              <a:rPr lang="en-US" dirty="0"/>
              <a:t>-27.6049986166	-48.5195660678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033958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l="22503" t="24734" r="62145" b="19327"/>
          <a:stretch/>
        </p:blipFill>
        <p:spPr>
          <a:xfrm>
            <a:off x="648512" y="1237336"/>
            <a:ext cx="2842524" cy="340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grpSp>
        <p:nvGrpSpPr>
          <p:cNvPr id="47" name="Grupo 46"/>
          <p:cNvGrpSpPr/>
          <p:nvPr/>
        </p:nvGrpSpPr>
        <p:grpSpPr>
          <a:xfrm>
            <a:off x="1823045" y="483810"/>
            <a:ext cx="8244502" cy="5823799"/>
            <a:chOff x="1823045" y="483810"/>
            <a:chExt cx="8244502" cy="5823799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3"/>
            <a:srcRect l="22503" t="24734" r="62145" b="19327"/>
            <a:stretch/>
          </p:blipFill>
          <p:spPr>
            <a:xfrm>
              <a:off x="5204506" y="483810"/>
              <a:ext cx="4863041" cy="5823799"/>
            </a:xfrm>
            <a:prstGeom prst="rect">
              <a:avLst/>
            </a:prstGeom>
          </p:spPr>
        </p:pic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76DBE0BF-1473-49EA-81A4-082973D95A70}"/>
                </a:ext>
              </a:extLst>
            </p:cNvPr>
            <p:cNvSpPr txBox="1"/>
            <p:nvPr/>
          </p:nvSpPr>
          <p:spPr>
            <a:xfrm>
              <a:off x="7871858" y="266856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7A569FAC-8CF6-4F1D-AF2C-D19ECAC2615E}"/>
                </a:ext>
              </a:extLst>
            </p:cNvPr>
            <p:cNvSpPr txBox="1"/>
            <p:nvPr/>
          </p:nvSpPr>
          <p:spPr>
            <a:xfrm>
              <a:off x="8326707" y="3236794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2</a:t>
              </a:r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64C0A897-F3E5-4FF2-9302-3FE1EEF5AE51}"/>
                </a:ext>
              </a:extLst>
            </p:cNvPr>
            <p:cNvSpPr txBox="1"/>
            <p:nvPr/>
          </p:nvSpPr>
          <p:spPr>
            <a:xfrm>
              <a:off x="8239164" y="40784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3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C8CF39A9-B9A5-4C87-A8B5-84F83D86B144}"/>
                </a:ext>
              </a:extLst>
            </p:cNvPr>
            <p:cNvSpPr txBox="1"/>
            <p:nvPr/>
          </p:nvSpPr>
          <p:spPr>
            <a:xfrm>
              <a:off x="6327808" y="400401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4</a:t>
              </a:r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BFA08E10-EAF4-4BCD-9A69-7B7B869242F5}"/>
                </a:ext>
              </a:extLst>
            </p:cNvPr>
            <p:cNvSpPr txBox="1"/>
            <p:nvPr/>
          </p:nvSpPr>
          <p:spPr>
            <a:xfrm>
              <a:off x="6544692" y="258563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5</a:t>
              </a: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7387821B-EF32-42AC-AF90-5F78EA787F70}"/>
                </a:ext>
              </a:extLst>
            </p:cNvPr>
            <p:cNvSpPr txBox="1"/>
            <p:nvPr/>
          </p:nvSpPr>
          <p:spPr>
            <a:xfrm>
              <a:off x="2039477" y="2338126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1</a:t>
              </a:r>
            </a:p>
          </p:txBody>
        </p: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3E88E6B0-ED2E-450F-A970-D311D0602300}"/>
                </a:ext>
              </a:extLst>
            </p:cNvPr>
            <p:cNvSpPr txBox="1"/>
            <p:nvPr/>
          </p:nvSpPr>
          <p:spPr>
            <a:xfrm>
              <a:off x="2039477" y="2799769"/>
              <a:ext cx="14045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nível 2</a:t>
              </a:r>
            </a:p>
          </p:txBody>
        </p:sp>
        <p:sp>
          <p:nvSpPr>
            <p:cNvPr id="20" name="CaixaDeTexto 19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261412"/>
              <a:ext cx="119840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final</a:t>
              </a:r>
            </a:p>
          </p:txBody>
        </p:sp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1ED7A7A3-AE22-427F-8996-533D960FF32C}"/>
                </a:ext>
              </a:extLst>
            </p:cNvPr>
            <p:cNvSpPr txBox="1"/>
            <p:nvPr/>
          </p:nvSpPr>
          <p:spPr>
            <a:xfrm>
              <a:off x="2039477" y="1876483"/>
              <a:ext cx="13314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 inicial</a:t>
              </a:r>
            </a:p>
          </p:txBody>
        </p:sp>
        <p:pic>
          <p:nvPicPr>
            <p:cNvPr id="22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045" y="192592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8274" y="2408610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226" y="285782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3191" y="3329469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45938" y="3743730"/>
              <a:ext cx="1398" cy="33164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53593" y="4194435"/>
              <a:ext cx="1398" cy="331643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3723055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1</a:t>
              </a:r>
            </a:p>
          </p:txBody>
        </p:sp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B9B11198-A698-4AF3-B37B-8FF64F92AC83}"/>
                </a:ext>
              </a:extLst>
            </p:cNvPr>
            <p:cNvSpPr txBox="1"/>
            <p:nvPr/>
          </p:nvSpPr>
          <p:spPr>
            <a:xfrm>
              <a:off x="2039477" y="4184700"/>
              <a:ext cx="1279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Rota nível 2</a:t>
              </a:r>
            </a:p>
          </p:txBody>
        </p:sp>
        <p:pic>
          <p:nvPicPr>
            <p:cNvPr id="30" name="Picture 2" descr="Resultado de imagem para bussola png">
              <a:extLst>
                <a:ext uri="{FF2B5EF4-FFF2-40B4-BE49-F238E27FC236}">
                  <a16:creationId xmlns:a16="http://schemas.microsoft.com/office/drawing/2014/main" id="{8C60E17D-7EF1-49FD-A153-9C361B0602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3688" y="2585551"/>
              <a:ext cx="1304822" cy="132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88582" y="3368001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 descr="http://www.copypastemap.com/img/blue-circle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5207" y="389278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2" descr="http://www.copypastemap.com/img/yellow-triangle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97259" y="2864422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http://www.copypastemap.com/img/red-cross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11805" y="278129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http://www.copypastemap.com/img/green-star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4482" y="4016887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3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7935384" y="3095954"/>
              <a:ext cx="272261" cy="272047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 flipH="1">
              <a:off x="8173545" y="3606126"/>
              <a:ext cx="34100" cy="410761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12" idx="1"/>
              <a:endCxn id="9" idx="3"/>
            </p:cNvCxnSpPr>
            <p:nvPr/>
          </p:nvCxnSpPr>
          <p:spPr>
            <a:xfrm flipH="1" flipV="1">
              <a:off x="6793332" y="4011845"/>
              <a:ext cx="1261150" cy="124105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  <a:stCxn id="9" idx="0"/>
              <a:endCxn id="11" idx="2"/>
            </p:cNvCxnSpPr>
            <p:nvPr/>
          </p:nvCxnSpPr>
          <p:spPr>
            <a:xfrm flipV="1">
              <a:off x="6674270" y="3019422"/>
              <a:ext cx="256598" cy="873360"/>
            </a:xfrm>
            <a:prstGeom prst="straightConnector1">
              <a:avLst/>
            </a:prstGeom>
            <a:ln w="19050">
              <a:solidFill>
                <a:srgbClr val="0070C0"/>
              </a:solidFill>
              <a:prstDash val="dash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665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Imagem 45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11579735" y="1925924"/>
            <a:ext cx="3130995" cy="300246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/>
          <a:srcRect l="22503" t="24734" r="62145" b="19327"/>
          <a:stretch/>
        </p:blipFill>
        <p:spPr>
          <a:xfrm>
            <a:off x="3607935" y="512839"/>
            <a:ext cx="4863041" cy="5823799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6275287" y="269759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6730136" y="32658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6642593" y="410745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4731237" y="40330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4948121" y="261466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011" y="339703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636" y="392181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688" y="28934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234" y="281032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11" y="404591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6338813" y="3124983"/>
            <a:ext cx="272261" cy="2720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endCxn id="12" idx="0"/>
          </p:cNvCxnSpPr>
          <p:nvPr/>
        </p:nvCxnSpPr>
        <p:spPr>
          <a:xfrm flipH="1">
            <a:off x="6576974" y="3635155"/>
            <a:ext cx="34100" cy="410761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12" idx="1"/>
            <a:endCxn id="9" idx="3"/>
          </p:cNvCxnSpPr>
          <p:nvPr/>
        </p:nvCxnSpPr>
        <p:spPr>
          <a:xfrm flipH="1" flipV="1">
            <a:off x="5196761" y="4040874"/>
            <a:ext cx="1261150" cy="124105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5077699" y="3048451"/>
            <a:ext cx="256598" cy="873360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7970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/>
          <p:cNvGrpSpPr/>
          <p:nvPr/>
        </p:nvGrpSpPr>
        <p:grpSpPr>
          <a:xfrm>
            <a:off x="2590800" y="114300"/>
            <a:ext cx="7343775" cy="6254636"/>
            <a:chOff x="2590800" y="114300"/>
            <a:chExt cx="7343775" cy="6254636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 rotWithShape="1">
            <a:blip r:embed="rId2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459507" y="5690122"/>
              <a:ext cx="20797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58643" y="5999604"/>
              <a:ext cx="179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11" name="Mais 10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70" y="1136130"/>
            <a:ext cx="4848225" cy="4253230"/>
          </a:xfrm>
          <a:prstGeom prst="rect">
            <a:avLst/>
          </a:prstGeom>
          <a:noFill/>
        </p:spPr>
      </p:pic>
      <p:grpSp>
        <p:nvGrpSpPr>
          <p:cNvPr id="3" name="Grupo 2"/>
          <p:cNvGrpSpPr/>
          <p:nvPr/>
        </p:nvGrpSpPr>
        <p:grpSpPr>
          <a:xfrm>
            <a:off x="5850804" y="1136130"/>
            <a:ext cx="4848227" cy="4207413"/>
            <a:chOff x="2590800" y="114300"/>
            <a:chExt cx="7343777" cy="6359810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3"/>
            <a:srcRect l="15260" t="13123" r="57205" b="24831"/>
            <a:stretch/>
          </p:blipFill>
          <p:spPr>
            <a:xfrm>
              <a:off x="2590800" y="114300"/>
              <a:ext cx="7343775" cy="5438775"/>
            </a:xfrm>
            <a:prstGeom prst="rect">
              <a:avLst/>
            </a:prstGeom>
          </p:spPr>
        </p:pic>
        <p:sp>
          <p:nvSpPr>
            <p:cNvPr id="5" name="CaixaDeTexto 4"/>
            <p:cNvSpPr txBox="1"/>
            <p:nvPr/>
          </p:nvSpPr>
          <p:spPr>
            <a:xfrm>
              <a:off x="5459507" y="5578435"/>
              <a:ext cx="4475070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comandados</a:t>
              </a:r>
            </a:p>
          </p:txBody>
        </p:sp>
        <p:sp>
          <p:nvSpPr>
            <p:cNvPr id="6" name="CaixaDeTexto 5"/>
            <p:cNvSpPr txBox="1"/>
            <p:nvPr/>
          </p:nvSpPr>
          <p:spPr>
            <a:xfrm>
              <a:off x="5458642" y="5915838"/>
              <a:ext cx="2984344" cy="5582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Pontos recebidos</a:t>
              </a:r>
            </a:p>
          </p:txBody>
        </p:sp>
        <p:sp>
          <p:nvSpPr>
            <p:cNvPr id="7" name="Mais 6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8" name="Picture 2" descr="map-big-circl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60533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3605581" y="85992"/>
            <a:ext cx="5160563" cy="6282944"/>
            <a:chOff x="3605581" y="85992"/>
            <a:chExt cx="5160563" cy="6282944"/>
          </a:xfrm>
        </p:grpSpPr>
        <p:grpSp>
          <p:nvGrpSpPr>
            <p:cNvPr id="26" name="Grupo 25"/>
            <p:cNvGrpSpPr/>
            <p:nvPr/>
          </p:nvGrpSpPr>
          <p:grpSpPr>
            <a:xfrm>
              <a:off x="3605581" y="85992"/>
              <a:ext cx="5160563" cy="6282944"/>
              <a:chOff x="3605581" y="85992"/>
              <a:chExt cx="5160563" cy="6282944"/>
            </a:xfrm>
          </p:grpSpPr>
          <p:pic>
            <p:nvPicPr>
              <p:cNvPr id="2" name="Imagem 1"/>
              <p:cNvPicPr>
                <a:picLocks noChangeAspect="1"/>
              </p:cNvPicPr>
              <p:nvPr/>
            </p:nvPicPr>
            <p:blipFill rotWithShape="1">
              <a:blip r:embed="rId2"/>
              <a:srcRect l="19707" t="19401" r="59845" b="14276"/>
              <a:stretch/>
            </p:blipFill>
            <p:spPr>
              <a:xfrm>
                <a:off x="3605581" y="85992"/>
                <a:ext cx="5160563" cy="5501353"/>
              </a:xfrm>
              <a:prstGeom prst="rect">
                <a:avLst/>
              </a:prstGeom>
            </p:spPr>
          </p:pic>
          <p:sp>
            <p:nvSpPr>
              <p:cNvPr id="8" name="CaixaDeTexto 7"/>
              <p:cNvSpPr txBox="1"/>
              <p:nvPr/>
            </p:nvSpPr>
            <p:spPr>
              <a:xfrm>
                <a:off x="5459507" y="5690122"/>
                <a:ext cx="20797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comandados</a:t>
                </a:r>
              </a:p>
            </p:txBody>
          </p:sp>
          <p:sp>
            <p:nvSpPr>
              <p:cNvPr id="18" name="Elipse 17"/>
              <p:cNvSpPr/>
              <p:nvPr/>
            </p:nvSpPr>
            <p:spPr>
              <a:xfrm>
                <a:off x="6417325" y="2513819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Elipse 18"/>
              <p:cNvSpPr/>
              <p:nvPr/>
            </p:nvSpPr>
            <p:spPr>
              <a:xfrm>
                <a:off x="6693550" y="295057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Elipse 19"/>
              <p:cNvSpPr/>
              <p:nvPr/>
            </p:nvSpPr>
            <p:spPr>
              <a:xfrm>
                <a:off x="6518925" y="35659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Elipse 20"/>
              <p:cNvSpPr/>
              <p:nvPr/>
            </p:nvSpPr>
            <p:spPr>
              <a:xfrm>
                <a:off x="5285454" y="3211531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Elipse 21"/>
              <p:cNvSpPr/>
              <p:nvPr/>
            </p:nvSpPr>
            <p:spPr>
              <a:xfrm>
                <a:off x="5583097" y="2279636"/>
                <a:ext cx="107950" cy="889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CaixaDeTexto 22"/>
              <p:cNvSpPr txBox="1"/>
              <p:nvPr/>
            </p:nvSpPr>
            <p:spPr>
              <a:xfrm>
                <a:off x="5458643" y="5999604"/>
                <a:ext cx="179331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pt-BR" dirty="0"/>
                  <a:t>Pontos recebidos</a:t>
                </a:r>
              </a:p>
            </p:txBody>
          </p:sp>
        </p:grpSp>
        <p:sp>
          <p:nvSpPr>
            <p:cNvPr id="27" name="Mais 26"/>
            <p:cNvSpPr/>
            <p:nvPr/>
          </p:nvSpPr>
          <p:spPr>
            <a:xfrm>
              <a:off x="5495061" y="2341303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Mais 27"/>
            <p:cNvSpPr/>
            <p:nvPr/>
          </p:nvSpPr>
          <p:spPr>
            <a:xfrm>
              <a:off x="5122722" y="5690123"/>
              <a:ext cx="270682" cy="309482"/>
            </a:xfrm>
            <a:prstGeom prst="mathPlus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9" name="Mais 28"/>
            <p:cNvSpPr/>
            <p:nvPr/>
          </p:nvSpPr>
          <p:spPr>
            <a:xfrm>
              <a:off x="6203736" y="2420156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0" name="Mais 29"/>
            <p:cNvSpPr/>
            <p:nvPr/>
          </p:nvSpPr>
          <p:spPr>
            <a:xfrm>
              <a:off x="6465100" y="332463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1" name="Mais 30"/>
            <p:cNvSpPr/>
            <p:nvPr/>
          </p:nvSpPr>
          <p:spPr>
            <a:xfrm>
              <a:off x="5298304" y="3201760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2" name="Mais 31"/>
            <p:cNvSpPr/>
            <p:nvPr/>
          </p:nvSpPr>
          <p:spPr>
            <a:xfrm>
              <a:off x="6534800" y="2772771"/>
              <a:ext cx="228600" cy="257175"/>
            </a:xfrm>
            <a:prstGeom prst="mathPlus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map-big-circl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6720" y="6071564"/>
              <a:ext cx="238125" cy="238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7896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876" b="93540" l="4167" r="97167">
                        <a14:foregroundMark x1="13833" y1="84755" x2="19833" y2="62791"/>
                        <a14:foregroundMark x1="12333" y1="70801" x2="12333" y2="56072"/>
                        <a14:foregroundMark x1="12333" y1="56072" x2="23000" y2="32817"/>
                        <a14:foregroundMark x1="23000" y1="32817" x2="29500" y2="24806"/>
                        <a14:foregroundMark x1="29500" y1="24806" x2="39667" y2="19638"/>
                        <a14:foregroundMark x1="39667" y1="19638" x2="70833" y2="48062"/>
                        <a14:foregroundMark x1="70833" y1="48062" x2="51167" y2="55039"/>
                        <a14:foregroundMark x1="51167" y1="55039" x2="22500" y2="44961"/>
                        <a14:foregroundMark x1="88667" y1="88630" x2="80833" y2="10594"/>
                        <a14:foregroundMark x1="80833" y1="10594" x2="58333" y2="38243"/>
                        <a14:foregroundMark x1="58333" y1="38243" x2="50667" y2="32817"/>
                        <a14:foregroundMark x1="50667" y1="32817" x2="59833" y2="29199"/>
                        <a14:foregroundMark x1="59833" y1="29199" x2="52333" y2="23256"/>
                        <a14:foregroundMark x1="52333" y1="23256" x2="43500" y2="23514"/>
                        <a14:foregroundMark x1="43500" y1="23514" x2="45500" y2="38501"/>
                        <a14:foregroundMark x1="45500" y1="38501" x2="49500" y2="50129"/>
                        <a14:foregroundMark x1="49500" y1="50129" x2="59000" y2="52972"/>
                        <a14:foregroundMark x1="59000" y1="52972" x2="40667" y2="56072"/>
                        <a14:foregroundMark x1="40667" y1="56072" x2="33167" y2="62791"/>
                        <a14:foregroundMark x1="33167" y1="62791" x2="24667" y2="60724"/>
                        <a14:foregroundMark x1="24667" y1="60724" x2="32333" y2="48320"/>
                        <a14:foregroundMark x1="32333" y1="48320" x2="38667" y2="59432"/>
                        <a14:foregroundMark x1="38667" y1="59432" x2="33833" y2="70026"/>
                        <a14:foregroundMark x1="33833" y1="70026" x2="23667" y2="64599"/>
                        <a14:foregroundMark x1="23667" y1="64599" x2="18000" y2="48837"/>
                        <a14:foregroundMark x1="18000" y1="48837" x2="19333" y2="35659"/>
                        <a14:foregroundMark x1="19333" y1="35659" x2="24833" y2="45478"/>
                        <a14:foregroundMark x1="24833" y1="45478" x2="15667" y2="43669"/>
                        <a14:foregroundMark x1="15667" y1="43669" x2="16833" y2="19638"/>
                        <a14:foregroundMark x1="16833" y1="19638" x2="22000" y2="9302"/>
                        <a14:foregroundMark x1="22000" y1="9302" x2="11000" y2="29716"/>
                        <a14:foregroundMark x1="11000" y1="29716" x2="7167" y2="76744"/>
                        <a14:foregroundMark x1="7167" y1="76744" x2="7167" y2="76744"/>
                        <a14:foregroundMark x1="19000" y1="88889" x2="10333" y2="88889"/>
                        <a14:foregroundMark x1="10333" y1="88889" x2="5333" y2="78295"/>
                        <a14:foregroundMark x1="5333" y1="78295" x2="6167" y2="50129"/>
                        <a14:foregroundMark x1="6167" y1="50129" x2="13167" y2="21964"/>
                        <a14:foregroundMark x1="22333" y1="3876" x2="18000" y2="4910"/>
                        <a14:foregroundMark x1="8167" y1="96124" x2="4167" y2="83463"/>
                        <a14:foregroundMark x1="4167" y1="83463" x2="4167" y2="65375"/>
                        <a14:foregroundMark x1="92000" y1="94057" x2="92167" y2="62016"/>
                        <a14:foregroundMark x1="92167" y1="62016" x2="87500" y2="42636"/>
                        <a14:foregroundMark x1="96167" y1="83721" x2="90000" y2="54522"/>
                        <a14:foregroundMark x1="90000" y1="54522" x2="93000" y2="42119"/>
                        <a14:foregroundMark x1="93000" y1="42119" x2="92833" y2="37209"/>
                        <a14:foregroundMark x1="92667" y1="36434" x2="97667" y2="66667"/>
                        <a14:foregroundMark x1="97667" y1="66667" x2="94000" y2="93023"/>
                        <a14:foregroundMark x1="94000" y1="93023" x2="85500" y2="93798"/>
                        <a14:foregroundMark x1="85500" y1="93798" x2="84500" y2="92765"/>
                        <a14:foregroundMark x1="96500" y1="91473" x2="97167" y2="64083"/>
                        <a14:foregroundMark x1="97167" y1="64083" x2="95333" y2="43152"/>
                        <a14:foregroundMark x1="5833" y1="48320" x2="6833" y2="29974"/>
                        <a14:foregroundMark x1="5833" y1="31266" x2="10667" y2="20413"/>
                        <a14:foregroundMark x1="10667" y1="20413" x2="15000" y2="17313"/>
                        <a14:foregroundMark x1="76333" y1="4134" x2="83167" y2="3876"/>
                        <a14:foregroundMark x1="6667" y1="41085" x2="6667" y2="41085"/>
                        <a14:foregroundMark x1="5667" y1="41344" x2="7000" y2="28682"/>
                        <a14:foregroundMark x1="7000" y1="28682" x2="10500" y2="19897"/>
                        <a14:foregroundMark x1="35667" y1="25581" x2="43167" y2="25065"/>
                        <a14:foregroundMark x1="8000" y1="25065" x2="8000" y2="25065"/>
                        <a14:foregroundMark x1="7167" y1="25323" x2="7167" y2="25323"/>
                        <a14:foregroundMark x1="8667" y1="22997" x2="8667" y2="22997"/>
                        <a14:foregroundMark x1="9833" y1="20413" x2="9833" y2="20413"/>
                        <a14:foregroundMark x1="8333" y1="22997" x2="8333" y2="22997"/>
                        <a14:foregroundMark x1="4833" y1="40827" x2="4833" y2="40827"/>
                        <a14:foregroundMark x1="4833" y1="37209" x2="4833" y2="37209"/>
                        <a14:foregroundMark x1="4833" y1="37984" x2="4833" y2="37984"/>
                        <a14:foregroundMark x1="4500" y1="41344" x2="4500" y2="413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Thrust</a:t>
            </a: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178970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</TotalTime>
  <Words>578</Words>
  <Application>Microsoft Office PowerPoint</Application>
  <PresentationFormat>Widescreen</PresentationFormat>
  <Paragraphs>326</Paragraphs>
  <Slides>52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105</cp:revision>
  <dcterms:created xsi:type="dcterms:W3CDTF">2019-05-04T19:29:04Z</dcterms:created>
  <dcterms:modified xsi:type="dcterms:W3CDTF">2019-07-19T04:33:24Z</dcterms:modified>
</cp:coreProperties>
</file>